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9"/>
  </p:notesMasterIdLst>
  <p:sldIdLst>
    <p:sldId id="256" r:id="rId3"/>
    <p:sldId id="994" r:id="rId4"/>
    <p:sldId id="1001" r:id="rId5"/>
    <p:sldId id="995" r:id="rId6"/>
    <p:sldId id="1007" r:id="rId7"/>
    <p:sldId id="996" r:id="rId8"/>
    <p:sldId id="998" r:id="rId9"/>
    <p:sldId id="997" r:id="rId10"/>
    <p:sldId id="1000" r:id="rId11"/>
    <p:sldId id="999" r:id="rId12"/>
    <p:sldId id="1002" r:id="rId13"/>
    <p:sldId id="1003" r:id="rId14"/>
    <p:sldId id="1004" r:id="rId15"/>
    <p:sldId id="1005" r:id="rId16"/>
    <p:sldId id="1027" r:id="rId17"/>
    <p:sldId id="1006" r:id="rId18"/>
    <p:sldId id="1011" r:id="rId19"/>
    <p:sldId id="1026" r:id="rId20"/>
    <p:sldId id="1012" r:id="rId21"/>
    <p:sldId id="1013" r:id="rId22"/>
    <p:sldId id="1014" r:id="rId23"/>
    <p:sldId id="1015" r:id="rId24"/>
    <p:sldId id="1016" r:id="rId25"/>
    <p:sldId id="1017" r:id="rId26"/>
    <p:sldId id="1018" r:id="rId27"/>
    <p:sldId id="1019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史 玉潇" initials="史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94C"/>
    <a:srgbClr val="F061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266" autoAdjust="0"/>
  </p:normalViewPr>
  <p:slideViewPr>
    <p:cSldViewPr snapToGrid="0">
      <p:cViewPr varScale="1">
        <p:scale>
          <a:sx n="132" d="100"/>
          <a:sy n="132" d="100"/>
        </p:scale>
        <p:origin x="13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commentAuthors" Target="commentAuthors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C82D16-6F1C-42FE-8A5D-5D1CAD545FF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3D25CE-04C8-4DFA-A3AC-00C1CD89F4F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2296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9929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386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-apple-system"/>
              </a:rPr>
              <a:t>Gru—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-apple-system"/>
              </a:rPr>
              <a:t>rnn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-apple-system"/>
              </a:rPr>
              <a:t>的一个变体，可以学习到序列中的关系 避免了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-apple-system"/>
              </a:rPr>
              <a:t>rnn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-apple-system"/>
              </a:rPr>
              <a:t>的梯度消失问题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0130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49120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923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4655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1738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63994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345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5352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0517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9974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9452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6608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90464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6200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549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44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9797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609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360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3659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669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zh-CN" altLang="en-US" b="0" i="0" dirty="0">
              <a:solidFill>
                <a:srgbClr val="333333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D25CE-04C8-4DFA-A3AC-00C1CD89F4F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8166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6551B-F7A6-44D8-98F7-F2962C025A07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CDCDB-5CE4-417E-8648-F3EFF7306403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9EDF3-FA83-47B6-8383-F223453248D8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6551B-F7A6-44D8-98F7-F2962C025A07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DDD07-792B-4349-8E4A-22FA8EE81F8B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5BE43-25DB-414F-9243-18F495792C17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775AA-5EE0-4132-A371-3F8B3AE0C2EC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9BCC0-AED9-41BB-84B6-38D56D1D30DA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822DD-B2DE-45E2-8856-48DDC2415ED4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3861E-9105-4A7B-B0E4-2B3C89F9EB81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42B0D-6087-405A-AD0D-F55B94DB3B2D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DDD07-792B-4349-8E4A-22FA8EE81F8B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B3001-0685-46B2-B607-0328BC1B6BCA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CDCDB-5CE4-417E-8648-F3EFF7306403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9EDF3-FA83-47B6-8383-F223453248D8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5BE43-25DB-414F-9243-18F495792C17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775AA-5EE0-4132-A371-3F8B3AE0C2EC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9BCC0-AED9-41BB-84B6-38D56D1D30DA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822DD-B2DE-45E2-8856-48DDC2415ED4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3861E-9105-4A7B-B0E4-2B3C89F9EB81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42B0D-6087-405A-AD0D-F55B94DB3B2D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B3001-0685-46B2-B607-0328BC1B6BCA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32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04616-E23B-437F-94FF-AFA829016E51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2032">
    <p:cover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04616-E23B-437F-94FF-AFA829016E51}" type="datetime1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89EA0-3BBB-43E1-B07E-81D9D5173D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 advTm="2032">
    <p:cover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/>
          <p:cNvSpPr>
            <a:spLocks noGrp="1" noRot="1" noChangeArrowheads="1"/>
          </p:cNvSpPr>
          <p:nvPr/>
        </p:nvSpPr>
        <p:spPr bwMode="auto">
          <a:xfrm>
            <a:off x="-304634" y="713924"/>
            <a:ext cx="12648868" cy="177641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106195" tIns="53098" rIns="106195" bIns="53098" anchor="ctr"/>
          <a:lstStyle/>
          <a:p>
            <a:pPr algn="ctr" defTabSz="1061720">
              <a:defRPr/>
            </a:pPr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</a:t>
            </a:r>
            <a:r>
              <a:rPr lang="en-US" alt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Micro-Behavior Encoding for Session-based Recommendation</a:t>
            </a: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</a:endParaRPr>
          </a:p>
          <a:p>
            <a:pPr algn="ctr" defTabSz="1061720">
              <a:defRPr/>
            </a:pPr>
            <a:r>
              <a:rPr lang="zh-CN" alt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研读报告</a:t>
            </a:r>
            <a:endParaRPr lang="en-US" altLang="zh-CN" sz="40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793267" y="2453559"/>
            <a:ext cx="9575800" cy="37798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chemeClr val="bg1"/>
                </a:solidFill>
                <a:latin typeface="华光黑变_CNKI" panose="02000500000000000000" pitchFamily="2" charset="-122"/>
                <a:ea typeface="华光黑变_CNKI" panose="02000500000000000000" pitchFamily="2" charset="-122"/>
              </a:rPr>
              <a:t>学生：杨显鹏</a:t>
            </a:r>
            <a:endParaRPr lang="en-US" altLang="zh-CN" b="1" dirty="0">
              <a:solidFill>
                <a:schemeClr val="bg1"/>
              </a:solidFill>
              <a:latin typeface="华光黑变_CNKI" panose="02000500000000000000" pitchFamily="2" charset="-122"/>
              <a:ea typeface="华光黑变_CNKI" panose="02000500000000000000" pitchFamily="2" charset="-122"/>
            </a:endParaRPr>
          </a:p>
          <a:p>
            <a:pPr marL="0" indent="0" algn="ctr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chemeClr val="bg1"/>
                </a:solidFill>
                <a:latin typeface="华光黑变_CNKI" panose="02000500000000000000" pitchFamily="2" charset="-122"/>
                <a:ea typeface="华光黑变_CNKI" panose="02000500000000000000" pitchFamily="2" charset="-122"/>
              </a:rPr>
              <a:t>导师：李冠宇 教授</a:t>
            </a:r>
          </a:p>
          <a:p>
            <a:pPr marL="0" indent="0" algn="ctr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chemeClr val="bg1"/>
                </a:solidFill>
                <a:latin typeface="华光黑变_CNKI" panose="02000500000000000000" pitchFamily="2" charset="-122"/>
                <a:ea typeface="华光黑变_CNKI" panose="02000500000000000000" pitchFamily="2" charset="-122"/>
              </a:rPr>
              <a:t> 方向：智能信息处理</a:t>
            </a:r>
            <a:endParaRPr lang="en-US" altLang="zh-CN" b="1" dirty="0">
              <a:solidFill>
                <a:schemeClr val="bg1"/>
              </a:solidFill>
              <a:latin typeface="华光黑变_CNKI" panose="02000500000000000000" pitchFamily="2" charset="-122"/>
              <a:ea typeface="华光黑变_CNKI" panose="02000500000000000000" pitchFamily="2" charset="-122"/>
            </a:endParaRPr>
          </a:p>
          <a:p>
            <a:pPr marL="0" indent="0" algn="ctr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b="1" dirty="0">
              <a:solidFill>
                <a:schemeClr val="bg1"/>
              </a:solidFill>
              <a:latin typeface="华光黑变_CNKI" panose="02000500000000000000" pitchFamily="2" charset="-122"/>
              <a:ea typeface="华光黑变_CNKI" panose="02000500000000000000" pitchFamily="2" charset="-122"/>
            </a:endParaRPr>
          </a:p>
          <a:p>
            <a:pPr marL="0" indent="0" algn="ctr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chemeClr val="bg1"/>
                </a:solidFill>
                <a:latin typeface="华光黑变_CNKI" panose="02000500000000000000" pitchFamily="2" charset="-122"/>
                <a:ea typeface="华光黑变_CNKI" panose="02000500000000000000" pitchFamily="2" charset="-122"/>
              </a:rPr>
              <a:t>2022.04.21</a:t>
            </a:r>
            <a:endParaRPr lang="zh-CN" altLang="en-US" b="1" dirty="0">
              <a:solidFill>
                <a:schemeClr val="bg1"/>
              </a:solidFill>
              <a:latin typeface="华光黑变_CNKI" panose="02000500000000000000" pitchFamily="2" charset="-122"/>
              <a:ea typeface="华光黑变_CNKI" panose="02000500000000000000" pitchFamily="2" charset="-122"/>
            </a:endParaRPr>
          </a:p>
          <a:p>
            <a:pPr marL="0" indent="0" algn="ctr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chemeClr val="bg1"/>
                </a:solidFill>
                <a:latin typeface="华光黑变_CNKI" panose="02000500000000000000" pitchFamily="2" charset="-122"/>
                <a:ea typeface="华光黑变_CNKI" panose="02000500000000000000" pitchFamily="2" charset="-122"/>
              </a:rPr>
              <a:t>大连海事大学智能信息处理实验室</a:t>
            </a:r>
            <a:br>
              <a:rPr lang="zh-CN" altLang="en-US" b="1" dirty="0">
                <a:solidFill>
                  <a:schemeClr val="bg1"/>
                </a:solidFill>
                <a:latin typeface="华光黑变_CNKI" panose="02000500000000000000" pitchFamily="2" charset="-122"/>
                <a:ea typeface="华光黑变_CNKI" panose="02000500000000000000" pitchFamily="2" charset="-122"/>
              </a:rPr>
            </a:br>
            <a:endParaRPr lang="zh-CN" altLang="en-US" b="1" dirty="0">
              <a:solidFill>
                <a:schemeClr val="bg1"/>
              </a:solidFill>
              <a:latin typeface="华光黑变_CNKI" panose="02000500000000000000" pitchFamily="2" charset="-122"/>
              <a:ea typeface="华光黑变_CNKI" panose="02000500000000000000" pitchFamily="2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1</a:t>
            </a:fld>
            <a:endParaRPr lang="zh-CN" altLang="en-US" dirty="0"/>
          </a:p>
        </p:txBody>
      </p:sp>
      <p:sp>
        <p:nvSpPr>
          <p:cNvPr id="3" name="文本框 1">
            <a:extLst>
              <a:ext uri="{FF2B5EF4-FFF2-40B4-BE49-F238E27FC236}">
                <a16:creationId xmlns:a16="http://schemas.microsoft.com/office/drawing/2014/main" id="{F91008F7-94BC-4252-8B1A-C967D05975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355" y="5853778"/>
            <a:ext cx="1087719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注：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作者：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Jiahao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Yuan, B Wendi Ji, Dell Zhang, 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Jinwei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Pan, and 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Xiaoling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Wang        2.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ICDE2022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2032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705DC5-E51C-4C53-87D2-F05B59315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34" y="271419"/>
            <a:ext cx="11355732" cy="645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770289"/>
      </p:ext>
    </p:extLst>
  </p:cSld>
  <p:clrMapOvr>
    <a:masterClrMapping/>
  </p:clrMapOvr>
  <p:transition spd="slow" advTm="2032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E8CFD13-ECBD-4527-B0E1-0BFEC46B0322}"/>
              </a:ext>
            </a:extLst>
          </p:cNvPr>
          <p:cNvSpPr txBox="1"/>
          <p:nvPr/>
        </p:nvSpPr>
        <p:spPr>
          <a:xfrm>
            <a:off x="53340" y="2694801"/>
            <a:ext cx="6096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zh-CN" sz="6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APPROACH</a:t>
            </a:r>
          </a:p>
        </p:txBody>
      </p:sp>
    </p:spTree>
    <p:extLst>
      <p:ext uri="{BB962C8B-B14F-4D97-AF65-F5344CB8AC3E}">
        <p14:creationId xmlns:p14="http://schemas.microsoft.com/office/powerpoint/2010/main" val="1121672860"/>
      </p:ext>
    </p:extLst>
  </p:cSld>
  <p:clrMapOvr>
    <a:masterClrMapping/>
  </p:clrMapOvr>
  <p:transition spd="slow" advTm="2032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12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8F08D8-F703-47BE-8D2E-484677100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362" y="1100230"/>
            <a:ext cx="8524875" cy="48196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6ABA8C6-9C48-406A-8F41-A935D8680FFF}"/>
              </a:ext>
            </a:extLst>
          </p:cNvPr>
          <p:cNvSpPr txBox="1"/>
          <p:nvPr/>
        </p:nvSpPr>
        <p:spPr>
          <a:xfrm>
            <a:off x="206828" y="104683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不同的图构建方法</a:t>
            </a:r>
            <a:endParaRPr lang="en-US" altLang="zh-CN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4FCA1926-6063-47D5-8569-B82A6521272E}"/>
              </a:ext>
            </a:extLst>
          </p:cNvPr>
          <p:cNvSpPr/>
          <p:nvPr/>
        </p:nvSpPr>
        <p:spPr>
          <a:xfrm>
            <a:off x="3672114" y="2324621"/>
            <a:ext cx="827315" cy="576943"/>
          </a:xfrm>
          <a:prstGeom prst="round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DC425685-F5CA-4873-B30F-A1CEF8A37536}"/>
              </a:ext>
            </a:extLst>
          </p:cNvPr>
          <p:cNvSpPr/>
          <p:nvPr/>
        </p:nvSpPr>
        <p:spPr>
          <a:xfrm>
            <a:off x="4499429" y="2324621"/>
            <a:ext cx="1298833" cy="576943"/>
          </a:xfrm>
          <a:prstGeom prst="round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850446"/>
      </p:ext>
    </p:extLst>
  </p:cSld>
  <p:clrMapOvr>
    <a:masterClrMapping/>
  </p:clrMapOvr>
  <p:transition spd="slow" advTm="2032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13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898DC4C-8FE8-4FFA-803E-3CE02D59A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4811"/>
            <a:ext cx="8753475" cy="33147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61C2D43-E3AE-4DB4-A578-C0746E52EF48}"/>
              </a:ext>
            </a:extLst>
          </p:cNvPr>
          <p:cNvSpPr txBox="1"/>
          <p:nvPr/>
        </p:nvSpPr>
        <p:spPr>
          <a:xfrm flipH="1">
            <a:off x="8938259" y="2153196"/>
            <a:ext cx="2087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GRU</a:t>
            </a:r>
            <a:r>
              <a:rPr lang="zh-CN" altLang="en-US" dirty="0">
                <a:solidFill>
                  <a:schemeClr val="bg1"/>
                </a:solidFill>
              </a:rPr>
              <a:t>门控循环单元</a:t>
            </a:r>
          </a:p>
        </p:txBody>
      </p:sp>
    </p:spTree>
    <p:extLst>
      <p:ext uri="{BB962C8B-B14F-4D97-AF65-F5344CB8AC3E}">
        <p14:creationId xmlns:p14="http://schemas.microsoft.com/office/powerpoint/2010/main" val="801517780"/>
      </p:ext>
    </p:extLst>
  </p:cSld>
  <p:clrMapOvr>
    <a:masterClrMapping/>
  </p:clrMapOvr>
  <p:transition spd="slow" advTm="2032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471886" y="3341914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B71E7D1-2B09-45AE-B426-2E560CF6A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5611" y="485434"/>
            <a:ext cx="6981825" cy="5000625"/>
          </a:xfrm>
          <a:prstGeom prst="rect">
            <a:avLst/>
          </a:prstGeom>
        </p:spPr>
      </p:pic>
      <p:sp>
        <p:nvSpPr>
          <p:cNvPr id="2" name="箭头: 上 1">
            <a:extLst>
              <a:ext uri="{FF2B5EF4-FFF2-40B4-BE49-F238E27FC236}">
                <a16:creationId xmlns:a16="http://schemas.microsoft.com/office/drawing/2014/main" id="{62887517-0A48-4328-BA12-40A6AB742518}"/>
              </a:ext>
            </a:extLst>
          </p:cNvPr>
          <p:cNvSpPr/>
          <p:nvPr/>
        </p:nvSpPr>
        <p:spPr>
          <a:xfrm>
            <a:off x="1828801" y="4738460"/>
            <a:ext cx="2663371" cy="1495198"/>
          </a:xfrm>
          <a:prstGeom prst="up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Item</a:t>
            </a:r>
          </a:p>
          <a:p>
            <a:pPr algn="ctr"/>
            <a:r>
              <a:rPr lang="en-US" altLang="zh-CN" dirty="0"/>
              <a:t>embedding</a:t>
            </a:r>
            <a:endParaRPr lang="zh-CN" altLang="en-US" dirty="0"/>
          </a:p>
        </p:txBody>
      </p:sp>
      <p:sp>
        <p:nvSpPr>
          <p:cNvPr id="7" name="箭头: 上 6">
            <a:extLst>
              <a:ext uri="{FF2B5EF4-FFF2-40B4-BE49-F238E27FC236}">
                <a16:creationId xmlns:a16="http://schemas.microsoft.com/office/drawing/2014/main" id="{0BB83A14-7021-457C-AED4-0B4F90D41FC5}"/>
              </a:ext>
            </a:extLst>
          </p:cNvPr>
          <p:cNvSpPr/>
          <p:nvPr/>
        </p:nvSpPr>
        <p:spPr>
          <a:xfrm>
            <a:off x="3512458" y="4738460"/>
            <a:ext cx="2663371" cy="1495198"/>
          </a:xfrm>
          <a:prstGeom prst="up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operation</a:t>
            </a:r>
          </a:p>
          <a:p>
            <a:pPr algn="ctr"/>
            <a:r>
              <a:rPr lang="en-US" altLang="zh-CN" dirty="0"/>
              <a:t>embedding</a:t>
            </a:r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9BF3A2C5-D176-47C2-863D-E4A0176AB4C8}"/>
              </a:ext>
            </a:extLst>
          </p:cNvPr>
          <p:cNvSpPr/>
          <p:nvPr/>
        </p:nvSpPr>
        <p:spPr>
          <a:xfrm>
            <a:off x="4844143" y="2101509"/>
            <a:ext cx="889000" cy="849540"/>
          </a:xfrm>
          <a:prstGeom prst="roundRect">
            <a:avLst/>
          </a:prstGeom>
          <a:noFill/>
          <a:ln w="762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zh-CN" altLang="en-US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AE0AB54-5CC3-4FE1-9CFC-18A633D490B5}"/>
              </a:ext>
            </a:extLst>
          </p:cNvPr>
          <p:cNvSpPr/>
          <p:nvPr/>
        </p:nvSpPr>
        <p:spPr>
          <a:xfrm>
            <a:off x="4479467" y="1432710"/>
            <a:ext cx="198483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Star node</a:t>
            </a:r>
            <a:endParaRPr lang="zh-CN" altLang="en-US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8246016"/>
      </p:ext>
    </p:extLst>
  </p:cSld>
  <p:clrMapOvr>
    <a:masterClrMapping/>
  </p:clrMapOvr>
  <p:transition spd="slow" advTm="2032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>
          <a:xfrm>
            <a:off x="9154886" y="6370864"/>
            <a:ext cx="2743200" cy="365125"/>
          </a:xfrm>
        </p:spPr>
        <p:txBody>
          <a:bodyPr/>
          <a:lstStyle/>
          <a:p>
            <a:fld id="{8E889EA0-3BBB-43E1-B07E-81D9D5173D99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3853543" y="30734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5F43FE0-801C-4388-80EB-4C5A7C0D2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66687"/>
            <a:ext cx="10610850" cy="38671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163E925-7E5C-43F0-90CB-9BAAA46E97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8164287" cy="1966686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EA0B53AE-62B6-40CC-99AB-14B8B34F8BA5}"/>
              </a:ext>
            </a:extLst>
          </p:cNvPr>
          <p:cNvSpPr/>
          <p:nvPr/>
        </p:nvSpPr>
        <p:spPr>
          <a:xfrm>
            <a:off x="6691087" y="1375228"/>
            <a:ext cx="1473200" cy="573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CIKM ’20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5989777"/>
      </p:ext>
    </p:extLst>
  </p:cSld>
  <p:clrMapOvr>
    <a:masterClrMapping/>
  </p:clrMapOvr>
  <p:transition spd="slow" advTm="2032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16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DE7BB19-B393-4DC7-8C12-F4704CAE1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361918"/>
            <a:ext cx="5508266" cy="6423724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1976259B-95FD-4353-924A-0670D47084E6}"/>
              </a:ext>
            </a:extLst>
          </p:cNvPr>
          <p:cNvGrpSpPr/>
          <p:nvPr/>
        </p:nvGrpSpPr>
        <p:grpSpPr>
          <a:xfrm>
            <a:off x="7763827" y="4353592"/>
            <a:ext cx="4139929" cy="2432050"/>
            <a:chOff x="7840027" y="3924300"/>
            <a:chExt cx="4139929" cy="2432050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65CB121-D232-400D-98BB-9C30B4BA2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40027" y="3924300"/>
              <a:ext cx="2943225" cy="390525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B87A1F4-7035-4D60-AE85-9D749160A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40027" y="4321175"/>
              <a:ext cx="4139929" cy="2035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6798782"/>
      </p:ext>
    </p:extLst>
  </p:cSld>
  <p:clrMapOvr>
    <a:masterClrMapping/>
  </p:clrMapOvr>
  <p:transition spd="slow" advTm="2032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17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2C5B5A-0CB5-4302-8A57-42A1F21EB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240" y="231126"/>
            <a:ext cx="6614979" cy="6200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07490"/>
      </p:ext>
    </p:extLst>
  </p:cSld>
  <p:clrMapOvr>
    <a:masterClrMapping/>
  </p:clrMapOvr>
  <p:transition spd="slow" advTm="2032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18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705DC5-E51C-4C53-87D2-F05B59315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34" y="271419"/>
            <a:ext cx="11355732" cy="6450056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E3A66D44-1E09-41AD-A46A-265AE89B6AE3}"/>
              </a:ext>
            </a:extLst>
          </p:cNvPr>
          <p:cNvSpPr/>
          <p:nvPr/>
        </p:nvSpPr>
        <p:spPr>
          <a:xfrm>
            <a:off x="493486" y="271419"/>
            <a:ext cx="5660571" cy="3531324"/>
          </a:xfrm>
          <a:prstGeom prst="roundRect">
            <a:avLst/>
          </a:prstGeom>
          <a:noFill/>
          <a:ln w="762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0FB5361-C4AF-4512-8C71-6EE4AA4234F9}"/>
              </a:ext>
            </a:extLst>
          </p:cNvPr>
          <p:cNvSpPr/>
          <p:nvPr/>
        </p:nvSpPr>
        <p:spPr>
          <a:xfrm>
            <a:off x="7104743" y="3585029"/>
            <a:ext cx="3011714" cy="2771321"/>
          </a:xfrm>
          <a:prstGeom prst="rect">
            <a:avLst/>
          </a:prstGeom>
          <a:noFill/>
          <a:ln w="762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8676739"/>
      </p:ext>
    </p:extLst>
  </p:cSld>
  <p:clrMapOvr>
    <a:masterClrMapping/>
  </p:clrMapOvr>
  <p:transition spd="slow" advTm="2032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19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4DD82B0-7BF7-42F3-87CA-A61C319ADA81}"/>
              </a:ext>
            </a:extLst>
          </p:cNvPr>
          <p:cNvSpPr txBox="1"/>
          <p:nvPr/>
        </p:nvSpPr>
        <p:spPr>
          <a:xfrm>
            <a:off x="0" y="2833300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CONCLUSION</a:t>
            </a:r>
            <a:endParaRPr lang="en-US" altLang="zh-CN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113530"/>
      </p:ext>
    </p:extLst>
  </p:cSld>
  <p:clrMapOvr>
    <a:masterClrMapping/>
  </p:clrMapOvr>
  <p:transition spd="slow" advTm="2032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3747E8-B9D1-4B94-BA84-44069C5718E1}"/>
              </a:ext>
            </a:extLst>
          </p:cNvPr>
          <p:cNvSpPr txBox="1"/>
          <p:nvPr/>
        </p:nvSpPr>
        <p:spPr>
          <a:xfrm>
            <a:off x="704849" y="1717613"/>
            <a:ext cx="797553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RELATED WORK</a:t>
            </a:r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APPROACH</a:t>
            </a:r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CONCLUSION</a:t>
            </a:r>
          </a:p>
          <a:p>
            <a:pPr>
              <a:spcBef>
                <a:spcPts val="1200"/>
              </a:spcBef>
            </a:pPr>
            <a:endParaRPr lang="en-US" altLang="zh-C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B1190F3-4EC7-456C-A378-24F9650B804B}"/>
              </a:ext>
            </a:extLst>
          </p:cNvPr>
          <p:cNvSpPr txBox="1"/>
          <p:nvPr/>
        </p:nvSpPr>
        <p:spPr>
          <a:xfrm>
            <a:off x="704849" y="501650"/>
            <a:ext cx="30472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CONTENT</a:t>
            </a:r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5753196"/>
      </p:ext>
    </p:extLst>
  </p:cSld>
  <p:clrMapOvr>
    <a:masterClrMapping/>
  </p:clrMapOvr>
  <p:transition spd="slow" advTm="2032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20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93D8414-A30E-421D-A4C5-466F257EA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262" y="1681162"/>
            <a:ext cx="799147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149"/>
      </p:ext>
    </p:extLst>
  </p:cSld>
  <p:clrMapOvr>
    <a:masterClrMapping/>
  </p:clrMapOvr>
  <p:transition spd="slow" advTm="2032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21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D880885-365E-46D7-BB2B-C8EE24FDD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847392"/>
            <a:ext cx="4628332" cy="52943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67D177F-37C0-4507-8A8D-E87A849F0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2024" y="1965959"/>
            <a:ext cx="5617151" cy="274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363951"/>
      </p:ext>
    </p:extLst>
  </p:cSld>
  <p:clrMapOvr>
    <a:masterClrMapping/>
  </p:clrMapOvr>
  <p:transition spd="slow" advTm="2032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22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8AB371-B5DC-4575-B1A4-B0E80808C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6212"/>
            <a:ext cx="12192000" cy="4685576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81CB82B0-05B4-4CD4-85C4-CDEBEF07C387}"/>
              </a:ext>
            </a:extLst>
          </p:cNvPr>
          <p:cNvSpPr/>
          <p:nvPr/>
        </p:nvSpPr>
        <p:spPr>
          <a:xfrm>
            <a:off x="10239830" y="1959429"/>
            <a:ext cx="725713" cy="3643086"/>
          </a:xfrm>
          <a:prstGeom prst="roundRect">
            <a:avLst/>
          </a:prstGeom>
          <a:noFill/>
          <a:ln w="7620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94829F01-37AB-47BC-B183-46FEA8D204F4}"/>
              </a:ext>
            </a:extLst>
          </p:cNvPr>
          <p:cNvSpPr/>
          <p:nvPr/>
        </p:nvSpPr>
        <p:spPr>
          <a:xfrm>
            <a:off x="7365155" y="1959429"/>
            <a:ext cx="755268" cy="3643086"/>
          </a:xfrm>
          <a:prstGeom prst="roundRect">
            <a:avLst/>
          </a:prstGeom>
          <a:noFill/>
          <a:ln w="76200">
            <a:solidFill>
              <a:srgbClr val="00194C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4B4BF60-8A77-4707-AEFC-1FDC5014DC2E}"/>
              </a:ext>
            </a:extLst>
          </p:cNvPr>
          <p:cNvSpPr/>
          <p:nvPr/>
        </p:nvSpPr>
        <p:spPr>
          <a:xfrm>
            <a:off x="9514116" y="1959429"/>
            <a:ext cx="725714" cy="3643086"/>
          </a:xfrm>
          <a:prstGeom prst="rect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773404"/>
      </p:ext>
    </p:extLst>
  </p:cSld>
  <p:clrMapOvr>
    <a:masterClrMapping/>
  </p:clrMapOvr>
  <p:transition spd="slow" advTm="2032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23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B5016D8-461C-4ADC-AF13-A8FA687F7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1314"/>
            <a:ext cx="5152556" cy="273748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8E22310-F053-4E27-8398-C87682F61F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48799"/>
            <a:ext cx="12192000" cy="3195246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ADD0C462-4125-4ECE-A701-40A205DAB1EB}"/>
              </a:ext>
            </a:extLst>
          </p:cNvPr>
          <p:cNvSpPr/>
          <p:nvPr/>
        </p:nvSpPr>
        <p:spPr>
          <a:xfrm>
            <a:off x="0" y="511313"/>
            <a:ext cx="5152556" cy="853029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79BB9222-D0A7-4ACD-81E8-F35F13749DE9}"/>
              </a:ext>
            </a:extLst>
          </p:cNvPr>
          <p:cNvSpPr/>
          <p:nvPr/>
        </p:nvSpPr>
        <p:spPr>
          <a:xfrm>
            <a:off x="0" y="5133255"/>
            <a:ext cx="11625943" cy="246219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2095471"/>
      </p:ext>
    </p:extLst>
  </p:cSld>
  <p:clrMapOvr>
    <a:masterClrMapping/>
  </p:clrMapOvr>
  <p:transition spd="slow" advTm="2032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24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5031046"/>
      </p:ext>
    </p:extLst>
  </p:cSld>
  <p:clrMapOvr>
    <a:masterClrMapping/>
  </p:clrMapOvr>
  <p:transition spd="slow" advTm="2032"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25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0F0E896-03F9-48D3-871D-843003425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159941" cy="287274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0ED4758-73E7-4A72-9BB6-9FFB0F427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59380"/>
            <a:ext cx="9989820" cy="423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1973"/>
      </p:ext>
    </p:extLst>
  </p:cSld>
  <p:clrMapOvr>
    <a:masterClrMapping/>
  </p:clrMapOvr>
  <p:transition spd="slow" advTm="2032">
    <p:cover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>
          <a:xfrm>
            <a:off x="9263743" y="6407150"/>
            <a:ext cx="2743200" cy="365125"/>
          </a:xfrm>
        </p:spPr>
        <p:txBody>
          <a:bodyPr/>
          <a:lstStyle/>
          <a:p>
            <a:fld id="{8E889EA0-3BBB-43E1-B07E-81D9D5173D99}" type="slidenum">
              <a:rPr lang="zh-CN" altLang="en-US" smtClean="0"/>
              <a:t>26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C819ADE-2FD1-4513-9332-CE6FE757E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386" y="835025"/>
            <a:ext cx="8496300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820776"/>
      </p:ext>
    </p:extLst>
  </p:cSld>
  <p:clrMapOvr>
    <a:masterClrMapping/>
  </p:clrMapOvr>
  <p:transition spd="slow" advTm="2032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AD16C1-232F-4735-B931-31A342C16043}"/>
              </a:ext>
            </a:extLst>
          </p:cNvPr>
          <p:cNvSpPr txBox="1"/>
          <p:nvPr/>
        </p:nvSpPr>
        <p:spPr>
          <a:xfrm>
            <a:off x="91440" y="2740967"/>
            <a:ext cx="762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zh-CN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607002674"/>
      </p:ext>
    </p:extLst>
  </p:cSld>
  <p:clrMapOvr>
    <a:masterClrMapping/>
  </p:clrMapOvr>
  <p:transition spd="slow" advTm="2032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A4A4D39-C16F-4403-AEC3-25DCDDD39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5322"/>
            <a:ext cx="10825311" cy="486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02481"/>
      </p:ext>
    </p:extLst>
  </p:cSld>
  <p:clrMapOvr>
    <a:masterClrMapping/>
  </p:clrMapOvr>
  <p:transition spd="slow" advTm="2032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05C00F4-EABD-4777-9A87-99B082ABC5E5}"/>
              </a:ext>
            </a:extLst>
          </p:cNvPr>
          <p:cNvSpPr txBox="1"/>
          <p:nvPr/>
        </p:nvSpPr>
        <p:spPr>
          <a:xfrm>
            <a:off x="-99060" y="2740967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zh-CN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59097031"/>
      </p:ext>
    </p:extLst>
  </p:cSld>
  <p:clrMapOvr>
    <a:masterClrMapping/>
  </p:clrMapOvr>
  <p:transition spd="slow" advTm="2032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7CAE5C5-66AF-4007-8181-AC51C9FDB483}"/>
              </a:ext>
            </a:extLst>
          </p:cNvPr>
          <p:cNvGrpSpPr/>
          <p:nvPr/>
        </p:nvGrpSpPr>
        <p:grpSpPr>
          <a:xfrm>
            <a:off x="0" y="-121920"/>
            <a:ext cx="10027920" cy="6985085"/>
            <a:chOff x="0" y="-121920"/>
            <a:chExt cx="10027920" cy="698508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4C5398AB-2B2D-4D6A-B1D4-BC14C17DA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-121920"/>
              <a:ext cx="7315070" cy="2739920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D75F9D03-7BFA-4FA3-942D-50A904BDA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2580486"/>
              <a:ext cx="10027920" cy="42826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076115"/>
      </p:ext>
    </p:extLst>
  </p:cSld>
  <p:clrMapOvr>
    <a:masterClrMapping/>
  </p:clrMapOvr>
  <p:transition spd="slow" advTm="2032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BDA5F844-5DF1-4416-BC11-E2220103D0F9}"/>
              </a:ext>
            </a:extLst>
          </p:cNvPr>
          <p:cNvGrpSpPr/>
          <p:nvPr/>
        </p:nvGrpSpPr>
        <p:grpSpPr>
          <a:xfrm>
            <a:off x="0" y="-60960"/>
            <a:ext cx="9174480" cy="6918960"/>
            <a:chOff x="0" y="-60960"/>
            <a:chExt cx="9174480" cy="691896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DDFDA1C8-AA2D-4B1F-8AA4-9F3A4228A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-60960"/>
              <a:ext cx="9174480" cy="335112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22861598-8AB7-470D-A408-AFA61A561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2668255"/>
              <a:ext cx="7586662" cy="41897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2099696"/>
      </p:ext>
    </p:extLst>
  </p:cSld>
  <p:clrMapOvr>
    <a:masterClrMapping/>
  </p:clrMapOvr>
  <p:transition spd="slow" advTm="2032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896BE42-D1C3-4814-AFBC-9251FD8D6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943"/>
            <a:ext cx="8930575" cy="268559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8950DED-4383-4455-97A1-5622D3DFEE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78654"/>
            <a:ext cx="8930574" cy="419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463493"/>
      </p:ext>
    </p:extLst>
  </p:cSld>
  <p:clrMapOvr>
    <a:masterClrMapping/>
  </p:clrMapOvr>
  <p:transition spd="slow" advTm="2032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9EA0-3BBB-43E1-B07E-81D9D5173D99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09F8B0-26F2-45EF-B274-92FBAB8F72F9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8E3EF85-0F37-41E9-96AB-3DFAC1E394BF}"/>
              </a:ext>
            </a:extLst>
          </p:cNvPr>
          <p:cNvGrpSpPr/>
          <p:nvPr/>
        </p:nvGrpSpPr>
        <p:grpSpPr>
          <a:xfrm>
            <a:off x="0" y="-121920"/>
            <a:ext cx="9204960" cy="6979920"/>
            <a:chOff x="0" y="-121920"/>
            <a:chExt cx="9204960" cy="697992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A4727FE7-C652-451F-81CA-325F6D9CA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-121920"/>
              <a:ext cx="9204960" cy="5021392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409D53FB-26A4-46B6-8359-1DEA3655DD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2240280"/>
              <a:ext cx="5090502" cy="4617720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83C646E3-CC9C-4ECB-855D-E86EC080F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52900" y="731520"/>
              <a:ext cx="2773680" cy="1386840"/>
            </a:xfrm>
            <a:prstGeom prst="rect">
              <a:avLst/>
            </a:prstGeom>
          </p:spPr>
        </p:pic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638B1D3-7DE9-45C6-A273-C8DBC0288F9F}"/>
              </a:ext>
            </a:extLst>
          </p:cNvPr>
          <p:cNvGrpSpPr/>
          <p:nvPr/>
        </p:nvGrpSpPr>
        <p:grpSpPr>
          <a:xfrm>
            <a:off x="5425505" y="-76719"/>
            <a:ext cx="6918895" cy="6798194"/>
            <a:chOff x="5273105" y="0"/>
            <a:chExt cx="6918895" cy="6798194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6B8FE22A-B78B-4991-97AB-046543E01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38761" y="0"/>
              <a:ext cx="6653239" cy="3002338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5A43573F-698E-42CA-801D-6F433FB6F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73105" y="2971800"/>
              <a:ext cx="6918895" cy="38263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3698338"/>
      </p:ext>
    </p:extLst>
  </p:cSld>
  <p:clrMapOvr>
    <a:masterClrMapping/>
  </p:clrMapOvr>
  <p:transition spd="slow" advTm="2032">
    <p:cover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4292</TotalTime>
  <Words>158</Words>
  <Application>Microsoft Office PowerPoint</Application>
  <PresentationFormat>宽屏</PresentationFormat>
  <Paragraphs>79</Paragraphs>
  <Slides>26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26</vt:i4>
      </vt:variant>
    </vt:vector>
  </HeadingPairs>
  <TitlesOfParts>
    <vt:vector size="37" baseType="lpstr">
      <vt:lpstr>-apple-system</vt:lpstr>
      <vt:lpstr>Microsoft YaHei Light</vt:lpstr>
      <vt:lpstr>等线</vt:lpstr>
      <vt:lpstr>等线 Light</vt:lpstr>
      <vt:lpstr>华光黑变_CNKI</vt:lpstr>
      <vt:lpstr>微软雅黑</vt:lpstr>
      <vt:lpstr>Arial</vt:lpstr>
      <vt:lpstr>Times New Roman</vt:lpstr>
      <vt:lpstr>Wingdings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史 玉潇</dc:creator>
  <cp:lastModifiedBy>杨 显鹏</cp:lastModifiedBy>
  <cp:revision>365</cp:revision>
  <dcterms:created xsi:type="dcterms:W3CDTF">2020-07-08T04:49:00Z</dcterms:created>
  <dcterms:modified xsi:type="dcterms:W3CDTF">2022-04-21T06:59:51Z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2052-11.1.0.10000</vt:lpwstr>
  </property>
</Properties>
</file>

<file path=docProps/thumbnail.jpeg>
</file>